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5">
  <p:sldMasterIdLst>
    <p:sldMasterId id="2147483648" r:id="rId1"/>
  </p:sldMasterIdLst>
  <p:notesMasterIdLst>
    <p:notesMasterId r:id="rId9"/>
  </p:notesMasterIdLst>
  <p:sldIdLst>
    <p:sldId id="284" r:id="rId2"/>
    <p:sldId id="277" r:id="rId3"/>
    <p:sldId id="278" r:id="rId4"/>
    <p:sldId id="279" r:id="rId5"/>
    <p:sldId id="280" r:id="rId6"/>
    <p:sldId id="281" r:id="rId7"/>
    <p:sldId id="282" r:id="rId8"/>
  </p:sldIdLst>
  <p:sldSz cx="12192000" cy="6858000"/>
  <p:notesSz cx="6858000" cy="9144000"/>
  <p:embeddedFontLst>
    <p:embeddedFont>
      <p:font typeface="Calibri Light" charset="0"/>
      <p:regular r:id="rId10"/>
      <p:italic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10D"/>
    <a:srgbClr val="96571E"/>
    <a:srgbClr val="FF0066"/>
    <a:srgbClr val="FF6600"/>
    <a:srgbClr val="CC00FF"/>
    <a:srgbClr val="00FF00"/>
    <a:srgbClr val="FF00FF"/>
    <a:srgbClr val="CCFF99"/>
    <a:srgbClr val="FFFFFF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364" autoAdjust="0"/>
  </p:normalViewPr>
  <p:slideViewPr>
    <p:cSldViewPr snapToGrid="0">
      <p:cViewPr>
        <p:scale>
          <a:sx n="60" d="100"/>
          <a:sy n="60" d="100"/>
        </p:scale>
        <p:origin x="-894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FF504-1015-44B5-8E2A-9FEAE401D9F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E978E-6348-44C3-A0FB-9DE4C4F49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0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18" Type="http://schemas.openxmlformats.org/officeDocument/2006/relationships/slide" Target="slide3.xml"/><Relationship Id="rId26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slide" Target="slide6.xml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slide" Target="slide5.xml"/><Relationship Id="rId27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49" y="816393"/>
            <a:ext cx="6986588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23" y="-1084893"/>
            <a:ext cx="1761897" cy="605994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-11084"/>
            <a:ext cx="12187269" cy="6858767"/>
          </a:xfrm>
          <a:prstGeom prst="rect">
            <a:avLst/>
          </a:prstGeom>
        </p:spPr>
      </p:pic>
      <p:pic>
        <p:nvPicPr>
          <p:cNvPr id="53" name="den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74" y="759932"/>
            <a:ext cx="2651990" cy="2651990"/>
          </a:xfrm>
          <a:prstGeom prst="rect">
            <a:avLst/>
          </a:prstGeom>
        </p:spPr>
      </p:pic>
      <p:pic>
        <p:nvPicPr>
          <p:cNvPr id="54" name="den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01" y="1111082"/>
            <a:ext cx="2639810" cy="2639810"/>
          </a:xfrm>
          <a:prstGeom prst="rect">
            <a:avLst/>
          </a:prstGeom>
        </p:spPr>
      </p:pic>
      <p:pic>
        <p:nvPicPr>
          <p:cNvPr id="55" name="den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53" y="758421"/>
            <a:ext cx="2639810" cy="2645893"/>
          </a:xfrm>
          <a:prstGeom prst="rect">
            <a:avLst/>
          </a:prstGeom>
        </p:spPr>
      </p:pic>
      <p:pic>
        <p:nvPicPr>
          <p:cNvPr id="56" name="den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34" y="3040479"/>
            <a:ext cx="2651990" cy="2651990"/>
          </a:xfrm>
          <a:prstGeom prst="rect">
            <a:avLst/>
          </a:prstGeom>
        </p:spPr>
      </p:pic>
      <p:pic>
        <p:nvPicPr>
          <p:cNvPr id="57" name="den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67" y="3391904"/>
            <a:ext cx="2639810" cy="2639810"/>
          </a:xfrm>
          <a:prstGeom prst="rect">
            <a:avLst/>
          </a:prstGeom>
        </p:spPr>
      </p:pic>
      <p:pic>
        <p:nvPicPr>
          <p:cNvPr id="58" name="den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69" y="3039209"/>
            <a:ext cx="2651990" cy="2651990"/>
          </a:xfrm>
          <a:prstGeom prst="rect">
            <a:avLst/>
          </a:prstGeom>
        </p:spPr>
      </p:pic>
      <p:pic>
        <p:nvPicPr>
          <p:cNvPr id="59" name="mau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86" y="780447"/>
            <a:ext cx="2651990" cy="2651990"/>
          </a:xfrm>
          <a:prstGeom prst="rect">
            <a:avLst/>
          </a:prstGeom>
        </p:spPr>
      </p:pic>
      <p:pic>
        <p:nvPicPr>
          <p:cNvPr id="60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5" y="1120928"/>
            <a:ext cx="2633741" cy="2639810"/>
          </a:xfrm>
          <a:prstGeom prst="rect">
            <a:avLst/>
          </a:prstGeom>
        </p:spPr>
      </p:pic>
      <p:pic>
        <p:nvPicPr>
          <p:cNvPr id="61" name="mau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77" y="768267"/>
            <a:ext cx="2639810" cy="2639810"/>
          </a:xfrm>
          <a:prstGeom prst="rect">
            <a:avLst/>
          </a:prstGeom>
        </p:spPr>
      </p:pic>
      <p:pic>
        <p:nvPicPr>
          <p:cNvPr id="62" name="mau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28" y="3038201"/>
            <a:ext cx="2651990" cy="2651990"/>
          </a:xfrm>
          <a:prstGeom prst="rect">
            <a:avLst/>
          </a:prstGeom>
        </p:spPr>
      </p:pic>
      <p:pic>
        <p:nvPicPr>
          <p:cNvPr id="63" name="mau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61" y="3399152"/>
            <a:ext cx="2633741" cy="2639810"/>
          </a:xfrm>
          <a:prstGeom prst="rect">
            <a:avLst/>
          </a:prstGeom>
        </p:spPr>
      </p:pic>
      <p:pic>
        <p:nvPicPr>
          <p:cNvPr id="64" name="mau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63" y="3036931"/>
            <a:ext cx="2651990" cy="265199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4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0291" y="6242016"/>
            <a:ext cx="609600" cy="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60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kín.Dựa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9862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300905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non: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nón.Cây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hở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1818</TotalTime>
  <Words>292</Words>
  <Application>Microsoft Office PowerPoint</Application>
  <PresentationFormat>Custom</PresentationFormat>
  <Paragraphs>12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Windows User</cp:lastModifiedBy>
  <cp:revision>286</cp:revision>
  <dcterms:created xsi:type="dcterms:W3CDTF">2018-10-29T09:59:25Z</dcterms:created>
  <dcterms:modified xsi:type="dcterms:W3CDTF">2021-08-29T06:10:57Z</dcterms:modified>
</cp:coreProperties>
</file>